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No16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სიტყვა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დან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ღმერთო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/>
              <a:t>ღმერთმა მოუწოდა მოსეს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მოსემ ღვთის ხმა რომ გაიგო, რა დაინახა?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ულამაზესი ვაზი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ღრუბელი და ჭექა-ქუხილი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იწვის ბუჩქი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გაყოფილი ზღვა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იწვის ბუჩქი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გედეონი და მისი 300 კაცი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lang="k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/>
              <a:t>როცა უფლის ანგელოზი გამოეცხადა გედეონს, უთხრა: "უფალი შენთანაა, ძლევამოსო მეომარო".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მოსამართლეები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უფლის ანგელოზი გამოეცხადა გედეონს და უთხრა: "ღმერთი შენთანაა, ძლევამოსო მეომარო". ღმერთმა მისცა მას გარანტია ნამისა და საწმისის მეშვეობით.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დარწმუნდა, რომ ღმერთმა მოუწოდა მას, დაანგრია ბაალი და მისი სამსხვერპლო, რომელსაც ისრაელები სცემდნენ თაყვანს.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უთხრა გედეონს, აერჩია მებრძოლები მიდიანელების დასამარცხებლად. ღვთის მითითებით მხოლოდ 300 კაცი აირჩიეს.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მას მშვენიერი გეგმა მისცა მათზე თავდასხმისთვის. ღმერთმა მათ ჰქონდეთ საყვირები და ცარიელი ქილები შიგნით ჩირაღდნებით.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ღამით გედეონმა და მისმა 300 კაცმა შეასრულეს ღმერთის მიერ მოცემული გეგმა. მათ მოიგეს ომი მიდიანელებთან.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გედეონმა და მისმა 300-მა კაცმა მოიგეს ომი მრავალრიცხოვან მიდიანელებთან მხოლოდ ღვთის ბრძანების დამორჩილებით.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ჩემს ცხოვრებაში გამარჯვების საიდუმლო არის ღმერთის მორჩილება.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არის ყოვლისშემძლე ღმერთი, რომელსაც შეუძლია მტრის მრავალრიცხოვანი ძალების დამარცხება მხოლოდ 300 კაცით.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რომელი არ გამოიყენებოდა გედეონსა და მის 300 კაცს მტრის დასამარცხებლად?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ქილები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ხმლები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ჩირაღდნები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საყვირები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ხმლები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დაინახა უფალმა, რომ სანახავად იყო წასული, ღმერთმა დაუძახა მას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ბუჩქის შიგნიდან,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"მოსე! მოსე!" და თქვა მოსემ: აი, მე ვარ.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lang="k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/>
              <a:t>როცა უფლის ანგელოზი გამოეცხადა გედეონს, უთხრა: "უფალი შენთანაა, ძლევამოსო მეომარო".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მოსამართლეები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/>
              <a:t>სამსონი, ძლიერი მეომარი.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ქალმა ბიჭი გააჩინა და სამსონი დაარქვა. ის გაიზარდა და აკურთხა უფალმა,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მოსამართლეები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ისრაელის წინამძღოლთა შორის იყო ერთი წინამძღოლი სახელად სამსონი. ის იყო ადამიანი, რომელიც დაბადებიდან ღმერთს უნდა გამოეყო.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სამსონი ძალიან ძლიერი მეომარი იყო. სამსონის გამო ფილისტიმელები და სხვა ქვეყნები, რომლებიც მათ ავიწროებდნენ, ვერ შეძლეს ისრაელიანების ჩაგვრა</a:t>
            </a:r>
            <a:r xmlns:a="http://schemas.openxmlformats.org/drawingml/2006/main">
              <a:rPr lang="k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აღარ.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 ძალა თმადან მოდიოდა. მაგრამ მისი თმა გაპარსული იყო მოტყუებით. ასე რომ, მან დაკარგა ძალა.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სამსონი შეიპყრო და მტერმა დასცინა. ნანობდა, რომ ამპარტავნების გამო მოატყუეს.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სამსონმა ღმერთს ევედრებოდა, რომ ბოლოს ისევ გაეძლიერებინა. ღმერთმა უპასუხა მის ლოცვას და საბოლოოდ მისცა ძალა.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სამსონი იყო ადამიანი, რომელსაც ღვთისგან განსაკუთრებული მადლი და მოწოდება მიეცა.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მისი ამპარტავნების გამო,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ყველა დაკარგა.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ასევე ვართ ღვთის საყვარელი შვილები, რომლებმაც მიიღეს ღვთის წყალობა და მისია.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ამიტომ, ჩვენ უნდა დავმდაბლდეთ ღვთის სიტყვის წინაშე.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ისმენს და პასუხობს ჩვენს სერიოზულ და ჭეშმარიტ ლოცვებს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სიტყვა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დან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ღმერთო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ათი კატასტროფა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საიდან გაჩნდა სამსონის ძალა?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თმა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მკლავი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ფეხი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თვალი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თმა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ქალმა ბიჭი გააჩინა და სამსონი დაარქვა. ის გაიზარდა და აკურთხა უფალმა,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მოსამართლეები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/>
              <a:t>რუთი, კეთილშობილური ხასიათის ქალი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შენი ხალხი იქნება ჩემი ხალხი და შენი ღმერთი ჩემი ღმერთი.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რუთი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ებრაელ ქალს, ნაომის ჰყავდა ორი ვაჟი, რომლებიც დაქორწინდნენ წარმართებზე. მაგრამ მისი ორი ვაჟი გარდაიცვალა. ასე დარჩა მისი ორი ქვრივი რძალი.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ნაომიმ გადაწყვიტა დაბრუნებულიყო თავის სახლში იუდაში. მან თავის ორ რძალს უთხრა, რომ სახლში დაბრუნდნენ. მაგრამ მისი მეორე რძალი არ დაბრუნდა მშობლიურ ქალაქში, არამედ გაჰყვა დედამთილს იუდაში საცხოვრებლად.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რუთს მოუწია დარჩენილი მარცვლეულის შეგროვება ნაომისთან საცხოვრებლად, რადგან მას არ ჰყავდა ქმარი, რომელიც ოჯახს მართავდა.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შემთხვევით აიღო ნარჩენი მარცვლეული ბოაზის მინდორში. ბოაზს ეგონა, რომ ის კეთილშობილი ქალი იყო და რუთზე დაქორწინდა.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ბოაზმა რუთი და ნაომი ოჯახად მიიღო და ბედნიერი ცხოვრებით იცხოვრა. მომავალში მეფე დავითი და იესო ბოაზისა და რუთის შტოდან მოვიდნენ.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რუთი წარმართი იყო. კარგი და გულწრფელი ქალი იყო და კარგად ემსახურებოდა დედამთილს.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იგი დალოცა.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მეზობლებსაც უნდა დავეხმაროთ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თაყვანი ეცი ღმერთს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კეთილი და გულწრფელი გულით.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გაიგებენ ეგვიპტელები, რომ მე ვარ უფალი, როცა გავიწვდი ხელს ეგვიპტეს და გამოვიყვან ისრაელიანებს.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არ უყურებს გარეგნობას, არამედ უყურებს გულს.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რატომ დაბრუნდა ნაომი სახლში მოააბიდან იუდაში?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 რომ ავად გახდა..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 რომ ქმარი გარდაიცვალა..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იმიტომ, რომ მისი ორი ვაჟი გარდაიცვალა..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 რომ უნდოდა ოჯახთან შეხვედრა..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იმიტომ, რომ მისი ორი ვაჟი გარდაიცვალა..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შენი ხალხი იქნება ჩემი ხალხი და შენი ღმერთი ჩემი ღმერთი.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რუთი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ჰანას ლოცვა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ყრმა სამუელი განაგრძობდა ზრდას და კეთილგანწყობას უფალსა და კაცებში.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ჰანას ვაჟი არ ჰყავდა. ასე რომ, ის იმდენად მოწყენილი იყო, რომ ღმერთს ევედრებოდა. "ოჰ, მამაო ღმერთო, თუ მომცემ შვილს, მე მოგცემ მას შენთვის მთელი მისი სიცოცხლის დღეებში."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გაიხსენა მისი ლოცვა და ხანას ვაჟი მისცა, სახელად სამუელი.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ჰანამ თავის ვაჟს მისცა თაყვანი ღმერთის ტაძარში, როგორც ადრე ლოცულობდა.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სამუელი ცხოვრობდა ტაძარში და თაყვანს სცემდა ღმერთს. მან უამრავი მადლი მიიღო კაცთაგან და ღმერთისგან.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პატარა სამუელი კარგად გაიზარდა და ახალგაზრდა ბიჭი გახდა. მოგვიანებით, ის გახდა წინასწარმეტყველი, რომელიც უსმენდა ღვთის ხმას.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მოსემ ღვთის ბრძანება უთხრა ეგვიპტის მეფეს, ფარაონს. ”აი რას ამბობს უფალი: გაუშვით ჩემი ხალხი, რათა თაყვანი მცემდეს”.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შეისმინა ხანას ლოცვა, გაიხსენა და სრულად უპასუხა.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ისმენს ჩვენს ყველა ლოცვას.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ამიტომ, ჩვენ უნდა ვილოცოთ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სერიოზულად და გულწრფელად.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შეისმინა ჩვენი ლოცვა და ერთგულად უპასუხა.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lang="k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რატომ იყო ჰანა ასე მოწყენილი?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კუჭის ტკივილის გამო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ფულის უქონლობის გამო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შვილის არარსებობის გამო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 რომ მახინჯი იყო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შვილის არარსებობის გამო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ყრმა სამუელი განაგრძობდა ზრდას და კეთილგანწყობას უფალსა და კაცებში.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მეფე საული, ისრაელის პირველი მეფე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უფალმა მიუგო: მოუსმინე მათ და მიეცი მათ მეფე. უთხრა სამუელმა ისრაელიანებს: ყველანი დაბრუნდით თავის ქალაქში.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"ჩვენ გვჭირდება მეფე!" ისრაელებმა სთხოვეს, რომ მათთვის მეფე მიეცეს სამუელს.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„მე მივცემ მათ მეფეს, როგორც ითხოვდნენ.“ უპასუხა ღმერთმა სამუელს.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საული გაგზავნა სამუელთან. ღმერთმა დაუშვა სამუელს თავზე ზეთი გადაასხა, რათა ისრაელის მეფე ყოფილიყო.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”ეს არის ჩვენი ლიდერი, საული.” სამუელმა აცნობა ისრაელებს, რომ ღმერთმა საული ისრაელის წინამძღოლად დანიშნა.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"Არ არსებობს გზა! ვინ არის ღმერთი? მე ვარ ღმერთი“ ფარაონმა ამაზე მკაცრად უარი თქვა.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თავდაპირველად საული კარგად უძღვებოდა ისრაელებს და ღვთის ნებას ერთგულად ემორჩილებოდა. თუმცა, ის გახდა ცუდი მეფე, რომელმაც უღალატა ღვთის ნებას თავისი ამპარტავნებისა და სიამაყის გამო.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თავიდან საული თავმდაბალი იყო.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თუმცა, მას შემდეგ რაც ის გახდა მეფე,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აღარ დაემორჩილა ღვთის ნებას.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იგი გახდა ამპარტავანი და უმადობა.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თქვენ უნდა იყოთ გამუდმებით თავმდაბალი, როცა მამა ღმერთი გაგამაღლებთ.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ღმერთს უყვარს თავმდაბალი,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უარყოფს ამაყს.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სთხოვეს ისრაელებმა სამუელს?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საკვები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მეფე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სიტყვა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მეფე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უფალმა მიუგო: მოუსმინე მათ და მიეცი მათ მეფე. უთხრა სამუელმა ისრაელიანებს: ყველანი დაბრუნდით თავის ქალაქში.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/>
              <a:t>ახალგაზრდა ბიჭი, დავით რომელმაც მოკლა გოლიათი</a:t>
            </a:r>
            <a:r xmlns:a="http://schemas.openxmlformats.org/drawingml/2006/main">
              <a:rPr lang="ka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დავითმა ფილისტიმელს: შენ გამოდიხარ ჩემ წინააღმდეგ მახვილით, შუბითა და ჯაველით, მე კი შენს წინააღმდეგ მოვდივარ უფლის ყოვლისშემძლე, ისრაელის ლაშქართა ღმერთის სახელით, რომელსაც შენ ეწინააღმდეგები.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ფილისტიმელთა ბანაკში იყო გიგანტური ჯარისკაცი, სახელად გოლიათი. მან ჩხუბის წამოწყებით შეურაცხყო ღვთის სახელი.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ვერავინ ბედავდა მის წინააღმდეგ ბრძოლას მისი დაშინების გამო.</a:t>
            </a:r>
          </a:p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იმ დროს, ახალგაზრდამ, დავითმა უთხრა მეფე საულს: წავალ და შევებრძოლები მას.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 შემიძლია დავამარცხო ის, თუ ღმერთი ჩემთანაა.</a:t>
            </a:r>
          </a:p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დავითი მიუახლოვდა გოლიათს ხუთი გლუვი ქვით.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 ღმერთს ევედრებოდა. "უფალო, გთხოვ, გამაგებინე, რას გააკეთებ ამიერიდან."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დავითმა მახვილითა და შუბით მის წინააღმდეგ მოსულ გოლიათს. "მე შენს წინააღმდეგ ვიბრძვი უფლის სახელით!"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დავითმა ქვა ესროლა და გოლიათს შუბლზე დაარტყა.</a:t>
            </a:r>
          </a:p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ბრძოლაში დავითმა ღვთის დახმარებით გაიმარჯვა.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ისრაელის ჯარისკაცებს შეეშინდათ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გიგანტური გოლიათის. ეშინოდათ მისი.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 დავითმა, რომელსაც ღვთის მფარველობა სწამდა, მამაცურად შეებრძოლა მას და დაამარცხა.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უნდა გვჯეროდეს, რომ ღმერთი ყოველთვის გვიცავს. ჩვენ შეგვიძლია ვიყოთ გამბედაობა რწმენით, რომ ღმერთი დაგვიფარავს ნებისმიერ ვითარებაში.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გამბედაობა, რომელიც ღმერთის რწმენისგან არის, შეუძლია დაძლიოს ნებისმიერი შიში.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გამარჯვებას ანიჭებს მათ, ვინც მისთვის იბრძვის.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ესროლა დავითმა გოლიათს?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ხმალი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შუბი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ქვა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ფარი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ქვა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დავითმა ფილისტიმელს: შენ გამოდიხარ ჩემ წინააღმდეგ მახვილით, შუბითა და ჯაველით, მე კი შენს წინააღმდეგ მოვდივარ უფლის ყოვლისშემძლე, ისრაელის ლაშქართა ღმერთის სახელით, რომელსაც შენ ეწინააღმდეგები.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სამუელი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დაუშვა ათი უბედურება მთელ ეგვიპტის მიწაზე. ეგვიპტელებმა და ფარაონმა გაიგეს, ვინ არის ნამდვილი ღმერთი.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„მოსე, ახლავე წადი ეგვიპტიდან მთელ შენს ისრაელთან ერთად“. ფარაონს სხვა გზა არ ჰქონდა, მაგრამ გაუშვა ისინი.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ფარაონი ფიქრობდა, რომ ის ყველაზე ძლიერი იყო ღმერთის იგნორირებაში.</a:t>
            </a:r>
            <a:r xmlns:a="http://schemas.openxmlformats.org/drawingml/2006/main">
              <a:rPr lang="k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მას დიდი კატასტროფები მოუწია.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ვაღიაროთ, რომ ღმერთი არის ყოვლისშემძლე და არა ჩვენ.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დაინახა უფალმა, რომ სანახავად იყო წასული, ღმერთმა დაუძახა მას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ბუჩქის შიგნიდან,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"მოსე! მოსე!" და თქვა მოსემ: აი, მე ვარ.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არის სხვადასხვა ფორმის კერპები ან სხვა ცრუ ღმერთები.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ცოცხალია და მუშაობს თავისი ძლევამოსილი ძალით.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უბედურება დაუშვა ღმერთმა ეგვიპტეზე?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ხუთი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შვიდი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თორმეტი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ათი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გაიგებენ ეგვიპტელები, რომ მე ვარ უფალი, როცა გავიწვდი ხელს ეგვიპტეს და გამოვიყვან ისრაელიანებს.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 18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ღრუბლის სვეტი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4400"/>
              <a:t>და ცეცხლოვანი სვეტი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დღისით უფალი წინ მიდიოდა ღრუბლის სვეტით, რათა გზაზე ეხელმძღვანელა, ღამით კი ცეცხლის სვეტით, რათა განათებულიყვნენ, რათა დღე და ღამე ემოგზაურათ.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ისრაელი ხალხი ეგვიპტეში ცხოვრობდა 430 წლის განმავლობაში. მათ დატოვეს ეგვიპტე, რათა დაბრუნებულიყვნენ აღთქმულ მიწაზე - ქანაანში - 430 წლის ბოლოს.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"როგორ მივიღოთ სწორი გზა?", "რა მოხდება, თუ გზაში ცუდ ადამიანებს შევხვდებით?" ძალიან ღელავდნენ.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ღმერთმა აჩვენა მათ მტკიცებულება, რომ ის ხელმძღვანელობდა მათ. ეს იყო ღრუბლის სვეტი.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ღამით ის ცეცხლის სვეტად იქცა. ასე უხელმძღვანელა ღმერთმა მათ დღე და ღამე.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"ჩვენ არ გვეშინია, რადგან ღმერთი ჩვენთანაა!" ისრაელმა ხალხმა მადლობა შესწირა ღმერთს ღრუბლის სვეტითა და ცეცხლის სვეტით ხელმძღვანელობისთვის.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ერთხელ, როცა მოსემ დაინახა, რომ ეგვიპტელი ისრაელს სცემდა, გაბრაზდა, თავისი ხალხის მხარე დაიჭირა და ეგვიპტელი მოკლა.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lang="k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ბევრმა ისრაელმა გადალახა საშიში უდაბნო, ღმერთმა აჩვენა მათ იმის მტკიცებულება, რომ მან ხელმძღვანელობდა და იცავდა მათ ღრუბლის სვეტით და ცეცხლის სვეტით.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ახლა ღმერთი ჩემთანაა და დამიფარე. მადლობა გადავუხადოთ ღმერთს.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ყოველთვის ჩვენთანაა.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ის გვიცავს დღე და ღამე.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ისრაელი ხალხი ეგვიპტიდან წავიდა, რით უხელმძღვანელა ღმერთმა ისინი?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ღრუბლის სვეტი და ცეცხლის სვეტი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ფრინველი და თევზი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მზე და მთვარე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ძაღლი და კატა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ღრუბლის სვეტი და ცეცხლის სვეტი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დღისით უფალი წინ მიდიოდა ღრუბლის სვეტით, რათა გზაზე ეხელმძღვანელა, ღამით კი ცეცხლის სვეტით, რათა განათებულიყვნენ, რათა დღე და ღამე ემოგზაურათ.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ისრაელები გაყოფილი ზღვის მშრალ მიწაზე გადიან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მოსემ გაიწოდა ხელი ზღვაზე და მთელი იმ ღამეს უფალმა აღმოსავლეთის ძლიერი ქარით უკან დააბრუნა ზღვა და ხმელეთად აქცია. წყლები გაიყო,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 და ისრაელები ქანაანის გზაზე წითელ ზღვას შეხვდნენ.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ეგვიპტელმა ისრაელიანებს ხელახლა დაიჭირა.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მოხდა საოცარი რამ! ღმერთმა დაუშვა, რომ წითელი ზღვა გაიყო და ისრაელიანებმა მშრალ მიწაზე გადიოდნენ.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ეგვიპტელმა ჯარისკაცებმა შეაჩერეს ისინი, მაგრამ ზღვა ისევ უკან დაბრუნდა, ყველა ეგვიპტელი ჯარისკაცი დატბორა ზღვაში. არც ერთი მათგანი არ გადარჩა.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ფარაონმა რომ გაიგო ეს, მოსეს შეეშინდა და ეგვიპტის სასახლიდან გაიქცა და მიდიის უდაბნოში წავიდა საცხოვრებლად.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მადლობა ღმერთს, რომ გადაგვარჩინა! ყველა ისრაელი დიდი სიამოვნებით მღეროდა სასიხარულო სიმღერებს.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იხსნა ისრაელები მათი სასოწარკვეთილი მდგომარეობიდან.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მეც ვიყავი ცოდვის გამო სიკვდილის სიტუაციაში, მაგრამ ღმერთმა იესო გამოგზავნა ჩემს გადასარჩენად!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გადამარჩინა მარადიული სიკვდილისგან!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ოჰ, მამაო ღმერთო, დიდი მადლობა!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 არის?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არის ჩვენი მხსნელი, რომელიც ხსნის თავის ხალხს შესანიშნავი გზით.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 გაიარეს ისრაელებმა წითელი ზღვა?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მათ დიდი გემი გაუგზავნა.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დაუშვა მათ ზღვის წყალზე სიარული.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დაყო წითელი ზღვა და გაუშვა ისინი</a:t>
            </a:r>
          </a:p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მშრალი მიწა.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დაუშვა მათ ზღვაზე ფრენა.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ღმერთმა დაყო წითელი ზღვა და გაუშვა ისინი</a:t>
            </a:r>
          </a:p>
          <a:p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მშრალი მიწა.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მოსემ გაიწოდა ხელი ზღვაზე და მთელი იმ ღამეს უფალმა აღმოსავლეთის ძლიერი ქარით უკან დააბრუნა ზღვა და ხმელეთად აქცია. წყლები გაიყო,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/>
              <a:t>ღმერთი, რომელმაც ხორცი დაუშვა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"მე გავიგონე ისრაელიანების წუწუნი. უთხარი მათ: "დაბინდებისას შეჭამ ხორცს და დილით პურით გაივსები. მაშინ გაიგებ, რომ მე ვარ უფალი, შენი ღმერთი".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ისრაელებს უდაბნოში საჭმელი არ ჰქონდათ. შემდეგ ისინი წუწუნებდნენ მოსესა და ღმერთზე.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უთხრა უფალმა მოსეს. "მე ჩამოვუშვებ საჭმელს შენთვის ზეციდან."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დილით უდაბნოს იატაკზე ყინვავით თხელი ფანტელები გაჩნდა.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მოსემ 40 წელი იცხოვრა მწყემსად და ბოლოს 80 წლის გახდა.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საღამოს მწყერი მოვიდა მათ, დაეცა და დაფარა ბანაკი. შეკრიბეს, მოამზადეს და შეჭამეს. უდაბნოშიც არ შიმშილობდნენ.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"Მადლობა ღმერთო!" მოსე და ისრაელი ხალხი გაოცებული იყო ღვთის ყოვლისშემძლე ძალით.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თავის ხალხს აძლევდა ყოველდღიურ საკვებს საოცარი გზით და თავისი ყოვლისშემძლე ძალით უდაბნოშიც კი, სადაც ვერ იპოვეს.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გვჯერა, რომ ღმერთი ერთგულად მოგვცემს ჩვენს საჭიროებებს თავისი შესანიშნავი გზით.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 არის?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არის მშვენიერი ღმერთი, რომელმაც წინასწარ იცის ჩვენი საჭიროებები და უზრუნველყოფს მათ თავისი საოცარი გზით.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უზრუნველჰყო ღმერთმა თავისი მშიერი ხალხისთვის?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მანანა და მწყერი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პური და რძე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ხორცი და წყალი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ბრინჯი და სუპი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მანანა და მწყერი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"მე გავიგონე ისრაელიანების წუწუნი. უთხარი მათ: "დაბინდებისას შეჭამ ხორცს და დილით პურით გაივსები. მაშინ გაიგებ, რომ მე ვარ უფალი, შენი ღმერთი".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/>
              <a:t>ათი მცნება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მოსე უფალთან ორმოცი დღე და ორმოცი ღამე უჭამად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პური ან სასმელი წყალი. და დაწერა დაფებზე აღთქმის სიტყვები - ათი მცნება.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ისრაელის ხალხი მივიდა ხორების მთაზე (სინაის მთაზე). უფალი ღმერთის დიდება სავსე იყო მონ სინაზე (ჰორების მთაზე).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ღმერთმა მოსეს: „ავედი ჩემთან მთაზე“. ავიდა მოსე ღვთის მთაზე.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ღმერთმა დაუძახა მას ცეცხლმოკიდებულ ბუჩქში და უთხრა. "მე გიგზავნი ფარაონთან, რათა გადაარჩინო ჩემი ხალხი, ისრაელიანები ეგვიპტიდან."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უფალი ღმერთი შეხვდა ხორების მთაზე.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მოსეს ქვის ფილები მისცა. ღმერთმა დაწერა კანონები და ბრძანებები მასზე, რათა ისრაელებმა დაიცვან ათი მცნება.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"გმადლობთ, უფალო, რომ მოგვცეს კანონები."</a:t>
            </a:r>
          </a:p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მოსემ გაიფიქრა: „ამ ძვირფას ათ მცნებას გადავცემ და ვასწავლი“.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 მცნება არის ძვირფასი წესები, რომლებიც ღმერთმა მოგვცა ჩვენი სიცოცხლისთვის.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ჩვენ ვემორჩილებით ღვთის კანონებს, ღმერთი კმაყოფილი იქნება ჩვენი ცხოვრებით.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მოგვცა კანონები და ათი მცნება.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გაგვაცნო საკუთარი თავი ამ კანონებითა და მცნებებით.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დაწერა ღმერთმა ათი მცნება?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ხის ტაბლეტი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ტალახი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ტაბლეტი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ქაღალდი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ქვის ტაბლეტი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ქვის ტაბლეტი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მოსე უფალთან ორმოცი დღე და ორმოცი ღამე უჭამად</a:t>
            </a: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პური ან სასმელი წყალი. და დაწერა დაფებზე აღთქმის სიტყვები - ათი მცნება.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ოქროს ხბო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აიღო ის, რაც გადასცეს და ფორმის კერპად აქცია</a:t>
            </a:r>
          </a:p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ხბოს, ხელსაწყოს გამოყენებით. შემდეგ მათ თქვეს: "ესენი არიან შენი ღმერთები, ისრაელო, რომლებმაც გამოგიყვანა ეგვიპტიდან".</a:t>
            </a:r>
          </a:p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 ამდენ ხანს რომ არ ჩამოსულა მთიდან, უხერხულად გრძნობდნენ თავს. „ჩვენი ღმერთი გვჭირდება, რომ მოსეს ნაცვლად მიგვიყვანოს“.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 დაბრუნდა ეგვიპტეში, რათა გადაერჩინა თავისი ხალხი ისრაელიანებს, რომლებსაც ღმერთმა მისცა კვერთხი.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მათ გააკეთეს ოქროს ხბო და თაყვანს სცემდნენ მას, როგორც მათ ღმერთს, რომელიც მათ წარმართავდა.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მოსე, რომელიც ათი მცნებით ჩამოდიოდა, ისე გაბრაზდა.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განრისხებული იყო მათზე. „მე გავანადგურებ მათ. მაშინ მე გაქცევ დიდ ერად“.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მოსემ ევედრებოდა ღმერთს სერიოზულად ეპატიებინა ისინი. ღმერთმა შეისმინა მოსეს ლოცვა და აპატია მათ.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lang="k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რაც ღმერთს ყველაზე მეტად სძულს არის მის ნაცვლად სხვა ღმერთების თაყვანისცემა.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არავითარ ფასად არ გააკეთებ შენთვის კერპს.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რაც არ უნდა მოხდეს, არ დაემხო მათ და თაყვანი არ სცე მათ.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rgbClr val="FF0000"/>
                </a:solidFill>
              </a:rPr>
              <a:t>ღმერთი?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ღმერთს ყველაზე მეტად მის ნაცვლად კერპთაყვანისცემა სძულს.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კერპი შექმნეს ისრაელებმა ცოდვების ჩადენისთვის?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ოქროსფერი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არწივი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ოქროს ხბო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ვერცხლის ხბო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ვერცხლი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არწივი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ოქროს ხბო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აიღო ის, რაც გადასცეს და ფორმის კერპად აქცია</a:t>
            </a:r>
          </a:p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ხბოს, ხელსაწყოს გამოყენებით. შემდეგ მათ თქვეს: "ესენი არიან შენი ღმერთები, ისრაელო, რომლებმაც გამოგიყვანა ეგვიპტიდან".</a:t>
            </a:r>
          </a:p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გამოსვლა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23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ღვთის სახლი (კარავი) უდაბნოში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კარვის, მოწმობის კარვის გაშლის დღეს, ღრუბელმა დაფარა იგი. საღამოდან დილამდე ღრუბელი კარვის ზემოთ ცეცხლს ჰგავდა.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ნომრები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მოსე ისრაელთა წინამძღოლად უწოდა, როცა ის 80 წლის იყო.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ღმერთის გეგმა განსხვავდება ჩვენისგან, მაგრამ მისი გეგმა ყოველთვის სრულყოფილია.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გვჯეროდეს, რომ ღმერთის გეგმა სრულყოფილია და მასზე უნდა ვიყოთ დამოკიდებული.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მოსეს უთხრა, რომ კარავი - ღვთის სახლი გაეკეთებინა.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ყველაფერი უთხრა კარვის შესახებ - მისი ფორმა და ყველაფერი, რაც უნდა მომზადდეს მისთვის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ღმერთმა აცნობა მათ, თუ როგორ გამოიყენონ ყოველი სტატია, როდესაც ისინი თაყვანს სცემენ ღმერთს კარავში.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მოსემ და ისრაელის ხალხმა ღვთის ბრძანებისამებრ შექმნეს კარავი - ღვთის სახლი.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კარვის აღმართვის დღეს ღრუბელმა, რომელიც აჩვენა ღვთის დიდება, დაფარა იგი. კარავი იყო ნიშანი იმისა, რომ ღმერთი ისრაელებთან იყო.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ნება დართო ისრაელიანებს, გაეკეთებინათ კარავი - ღვთის სახლი და საცხოვრებლად ისინი კარავთან ერთად ცენტრად აქციეს.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ვიცხოვროთ ღმერთთან, როგორც ჩვენი გონებისა და ცხოვრების ცენტრთან.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rgbClr val="FF0000"/>
                </a:solidFill>
              </a:rPr>
              <a:t>ღმერთი?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ჩვენთან ერთად ცხოვრობს, ჩვენთან ერთად დადის, გვიძღვება და გვესაუბრება.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მისცა ღმერთმა ისრაელებს?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ოქროს ხბო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 მცნება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სასახლე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კარავი - ღვთის სახლი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კარავი - ღვთის სახლი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bg1">
                    <a:lumMod val="50000"/>
                  </a:schemeClr>
                </a:solidFill>
              </a:rPr>
              <a:t>კარვის, მოწმობის კარვის გაშლის დღეს, ღრუბელმა დაფარა იგი. საღამოდან დილამდე ღრუბელი კარვის ზემოთ ცეცხლს ჰგავდა.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ნომრები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No24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სიტყვა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დან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ღმერთო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400"/>
              <a:t>ჩამოინგრა იერიქო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 არის?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გვიხელმძღვანელებს თავისი სრულყოფილი გეგმებით. ღმერთის გეგმებში შეცდომები არ არის.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მეშვიდეჯერ, როცა მღვდლებმა საყვირის ხმა გაისმა, იესო ნავეს ძემ უბრძანა ხალხს: „იყვირე, რადგან უფალმა მოგცა ქალაქი!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ჯოშუა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ისრაელებს სურდათ აღთქმულ მიწაზე შესვლა. მაგრამ იერიხონმა, რომელიც დიდი ციხე იყო, გზა გადაუკეტა მათ.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ღმერთმა უთხრა იესო ნავეს ძეს, რომელიც იყო მათი წინამძღოლი, როგორ გაენადგურებინა იერიქონი.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ისრაელები ღვთის მითითებისამებრ შვიდი დღის განმავლობაში მიდიოდნენ იერიხონის გალავნის გარშემო.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სანამ ისინი ექვსი დღის განმავლობაში დადიოდნენ კედლის ირგვლივ, ყოველ დღე ერთჯერადად, იერიქო ერთი სანტიმეტრითაც არ იძვროდა.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მეშვიდე დღეს შვიდჯერ მოიარეს მის გარშემო. მეშვიდე ჯერზე ხმამაღალი ყვირილი გაისმა, კედელი ჩამოინგრა.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ისრაელებს არ შეეძლოთ იერიქონის განადგურება საკუთარი ძალით. მაგრამ ღმერთმა გაანადგურა იერიქონი თავისი ძალით მათთვის.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ისრაელებმა გამარჯვება მოიპოვეს ღვთის მორჩილებით.</a:t>
            </a: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მოდით ვიცხოვროთ ღვთის მორჩილებით.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მადლობა გადავუხადოთ ღმერთს, რომ გავიმარჯვეთ!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3200"/>
              <a:t>ღმერთი?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rgbClr val="C00000"/>
                </a:solidFill>
              </a:rPr>
              <a:t>ღმერთო..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ანიჭებს გამარჯვებას თავის ხალხს თავისი დიდი ძალით.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გამარჯვების ღმერთია!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უბრძანა ღმერთმა იესო ნავეს ძეს იერიქოს განადგურება?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ესროლე ქვები იერიხოს შვიდი დღის განმავლობაში.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შვიდი დღის განმავლობაში ილოცეთ იერიხოსთვის.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იმღერეთ ქება იერიხოსთვის შვიდი დღის განმავლობაში.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იერიხონის კედელზე მარტი შვიდი დღის განმავლობაში და საათზე</a:t>
            </a:r>
          </a:p>
          <a:p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ბოლო დღეს ხმამაღლა შეძახილი.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იერიხონის კედელზე მარტი შვიდი დღის განმავლობაში და საათზე</a:t>
            </a:r>
          </a:p>
          <a:p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ბოლო დღეს ხმამაღლა შეძახილი.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მეშვიდეჯერ, როცა მღვდლებმა საყვირის ხმა გაისმა, იესო ნავეს ძემ უბრძანა ხალხს: „იყვირე, რადგან უფალმა მოგცა ქალაქი!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ჯოშუა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